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85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77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37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7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13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33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63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5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25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6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01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275C-847B-4B4E-A1FB-4330C51FAB94}" type="datetimeFigureOut">
              <a:rPr lang="cs-CZ" smtClean="0"/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B20B-FED3-4ECD-8581-5059173C6B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44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>
                <a:latin typeface="Arial Black" panose="020B0A04020102020204" pitchFamily="34" charset="0"/>
              </a:rPr>
              <a:t>P A L I V A</a:t>
            </a:r>
            <a:r>
              <a:rPr lang="cs-CZ" b="1" dirty="0" smtClean="0">
                <a:latin typeface="Arial Black" panose="020B0A04020102020204" pitchFamily="34" charset="0"/>
              </a:rPr>
              <a:t/>
            </a:r>
            <a:br>
              <a:rPr lang="cs-CZ" b="1" dirty="0" smtClean="0">
                <a:latin typeface="Arial Black" panose="020B0A04020102020204" pitchFamily="34" charset="0"/>
              </a:rPr>
            </a:br>
            <a:r>
              <a:rPr lang="cs-CZ" dirty="0" smtClean="0"/>
              <a:t>Nerostné suroviny pro výrobu energie</a:t>
            </a:r>
            <a:br>
              <a:rPr lang="cs-CZ" dirty="0" smtClean="0"/>
            </a:br>
            <a:r>
              <a:rPr lang="cs-CZ" dirty="0" smtClean="0"/>
              <a:t> = energetické suroviny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* Utvářely se miliony let</a:t>
            </a:r>
            <a:r>
              <a:rPr lang="cs-CZ" sz="4000" dirty="0"/>
              <a:t> </a:t>
            </a:r>
            <a:r>
              <a:rPr lang="cs-CZ" sz="4000" dirty="0" smtClean="0"/>
              <a:t>v hlubinách Země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* Patří mezi usazené horniny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9" name="Šipka dolů 8"/>
          <p:cNvSpPr/>
          <p:nvPr/>
        </p:nvSpPr>
        <p:spPr>
          <a:xfrm>
            <a:off x="4355976" y="481624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 rot="2856353">
            <a:off x="2550093" y="48358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18671846">
            <a:off x="6386770" y="48315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329444" y="5739353"/>
            <a:ext cx="1462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pevné</a:t>
            </a:r>
            <a:endParaRPr lang="cs-CZ" sz="4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629086" y="5739353"/>
            <a:ext cx="1596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plynné</a:t>
            </a:r>
            <a:endParaRPr lang="cs-CZ" sz="4000" dirty="0"/>
          </a:p>
        </p:txBody>
      </p:sp>
      <p:sp>
        <p:nvSpPr>
          <p:cNvPr id="16" name="Obdélník 15"/>
          <p:cNvSpPr/>
          <p:nvPr/>
        </p:nvSpPr>
        <p:spPr>
          <a:xfrm>
            <a:off x="3779912" y="5739353"/>
            <a:ext cx="1809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>
                <a:solidFill>
                  <a:prstClr val="black"/>
                </a:solidFill>
              </a:rPr>
              <a:t>kapalné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36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Pevná paliva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UHLÍ</a:t>
            </a:r>
            <a:r>
              <a:rPr lang="cs-CZ" dirty="0" smtClean="0"/>
              <a:t>  - vzniklo z pravěkých rostlin</a:t>
            </a:r>
          </a:p>
          <a:p>
            <a:pPr marL="0" indent="0">
              <a:buNone/>
            </a:pPr>
            <a:r>
              <a:rPr lang="cs-CZ" sz="4000" b="1" dirty="0" smtClean="0"/>
              <a:t>Černé uhlí</a:t>
            </a:r>
          </a:p>
          <a:p>
            <a:pPr marL="0" indent="0">
              <a:buNone/>
            </a:pPr>
            <a:r>
              <a:rPr lang="cs-CZ" dirty="0" smtClean="0"/>
              <a:t>* starší, kvalitnější (více uhlíku), větší výhřevnost</a:t>
            </a:r>
          </a:p>
          <a:p>
            <a:pPr marL="0" indent="0">
              <a:buNone/>
            </a:pPr>
            <a:r>
              <a:rPr lang="cs-CZ" dirty="0" smtClean="0"/>
              <a:t>* těžba v hlubinných dolech</a:t>
            </a:r>
          </a:p>
          <a:p>
            <a:pPr marL="0" indent="0">
              <a:buNone/>
            </a:pPr>
            <a:r>
              <a:rPr lang="cs-CZ" dirty="0" smtClean="0"/>
              <a:t>* užití v elektrárnách, hutích</a:t>
            </a:r>
          </a:p>
          <a:p>
            <a:pPr marL="0" indent="0">
              <a:buNone/>
            </a:pPr>
            <a:r>
              <a:rPr lang="cs-CZ" dirty="0" smtClean="0"/>
              <a:t>* Zušlechtěné = koks</a:t>
            </a:r>
          </a:p>
          <a:p>
            <a:pPr marL="0" indent="0">
              <a:buNone/>
            </a:pPr>
            <a:r>
              <a:rPr lang="cs-CZ" dirty="0" smtClean="0"/>
              <a:t>* Ostrava, Karviná (těžba dnes omezena)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4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04056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Hnědé </a:t>
            </a:r>
            <a:r>
              <a:rPr lang="cs-CZ" b="1" dirty="0" smtClean="0"/>
              <a:t>uhlí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* mladší, méně kvalitní, nižší výhřevnost</a:t>
            </a:r>
            <a:br>
              <a:rPr lang="cs-CZ" sz="3600" dirty="0" smtClean="0"/>
            </a:br>
            <a:r>
              <a:rPr lang="cs-CZ" sz="3600" dirty="0" smtClean="0"/>
              <a:t>* uloženo v menší hloubce</a:t>
            </a:r>
            <a:br>
              <a:rPr lang="cs-CZ" sz="3600" dirty="0" smtClean="0"/>
            </a:br>
            <a:r>
              <a:rPr lang="cs-CZ" sz="3600" dirty="0" smtClean="0"/>
              <a:t>* těžba v povrchových dolech </a:t>
            </a:r>
            <a:br>
              <a:rPr lang="cs-CZ" sz="3600" dirty="0" smtClean="0"/>
            </a:br>
            <a:r>
              <a:rPr lang="cs-CZ" sz="3600" dirty="0" smtClean="0"/>
              <a:t>* Podkrušnohoří (Most, Sokolov)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* topení v domácnostech, teplárnách</a:t>
            </a:r>
            <a:br>
              <a:rPr lang="cs-CZ" sz="3600" dirty="0" smtClean="0"/>
            </a:br>
            <a:r>
              <a:rPr lang="cs-CZ" sz="3600" dirty="0" smtClean="0"/>
              <a:t>* tepelné elektrárny = výroba elektřiny</a:t>
            </a:r>
            <a:br>
              <a:rPr lang="cs-CZ" sz="3600" dirty="0" smtClean="0"/>
            </a:br>
            <a:r>
              <a:rPr lang="cs-CZ" sz="3600" dirty="0" smtClean="0"/>
              <a:t>* neustálý boj se znečišťováním ovzduší</a:t>
            </a:r>
            <a:br>
              <a:rPr lang="cs-CZ" sz="3600" dirty="0" smtClean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6953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08012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Ropa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848872" cy="350594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Kapalné palivo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Hlubinné vrty – vyvěrá, nebo se čerpá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Doprava ropovody, tankery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Výroba benzínu, nafty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Chemický průmysl – plasty, hnojiva, léky,…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Mazut (zbytky ze zpracování) - vytápění</a:t>
            </a:r>
          </a:p>
        </p:txBody>
      </p:sp>
    </p:spTree>
    <p:extLst>
      <p:ext uri="{BB962C8B-B14F-4D97-AF65-F5344CB8AC3E}">
        <p14:creationId xmlns:p14="http://schemas.microsoft.com/office/powerpoint/2010/main" val="23016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Zemní plyn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064896" cy="357795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Plyn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Vzniká odpařováním (nad nalezištěm ropy)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Doprava plynovody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Výroba elektřiny, tepla (elektrárna, teplárna)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Využití v domácnostech (ohřev vody, vaření)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Výbušný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2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122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 A L I V A Nerostné suroviny pro výrobu energie  = energetické suroviny  * Utvářely se miliony let v hlubinách Země  * Patří mezi usazené horniny </vt:lpstr>
      <vt:lpstr>Pevná paliva</vt:lpstr>
      <vt:lpstr>Hnědé uhlí  * mladší, méně kvalitní, nižší výhřevnost * uloženo v menší hloubce * těžba v povrchových dolech  * Podkrušnohoří (Most, Sokolov)  * topení v domácnostech, teplárnách * tepelné elektrárny = výroba elektřiny * neustálý boj se znečišťováním ovzduší </vt:lpstr>
      <vt:lpstr>Ropa</vt:lpstr>
      <vt:lpstr>Zemní plyn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PALIVA Nerostné suroviny pro výrobu energie = energetické suroviny  * Utvářely se miliony let v hlubinách Země * Patří mezi usazené horniny</dc:title>
  <dc:creator>x</dc:creator>
  <cp:lastModifiedBy>x</cp:lastModifiedBy>
  <cp:revision>10</cp:revision>
  <dcterms:created xsi:type="dcterms:W3CDTF">2018-10-09T18:58:06Z</dcterms:created>
  <dcterms:modified xsi:type="dcterms:W3CDTF">2018-10-17T19:31:34Z</dcterms:modified>
</cp:coreProperties>
</file>